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20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F8B3-08EE-4E18-A14F-857C93F55CC7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D23B-2248-4793-9117-BB9CFB105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F8B3-08EE-4E18-A14F-857C93F55CC7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D23B-2248-4793-9117-BB9CFB105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F8B3-08EE-4E18-A14F-857C93F55CC7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D23B-2248-4793-9117-BB9CFB105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F8B3-08EE-4E18-A14F-857C93F55CC7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D23B-2248-4793-9117-BB9CFB105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F8B3-08EE-4E18-A14F-857C93F55CC7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D23B-2248-4793-9117-BB9CFB105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F8B3-08EE-4E18-A14F-857C93F55CC7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D23B-2248-4793-9117-BB9CFB105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F8B3-08EE-4E18-A14F-857C93F55CC7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D23B-2248-4793-9117-BB9CFB105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F8B3-08EE-4E18-A14F-857C93F55CC7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D23B-2248-4793-9117-BB9CFB105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F8B3-08EE-4E18-A14F-857C93F55CC7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D23B-2248-4793-9117-BB9CFB105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F8B3-08EE-4E18-A14F-857C93F55CC7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D23B-2248-4793-9117-BB9CFB105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F8B3-08EE-4E18-A14F-857C93F55CC7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D23B-2248-4793-9117-BB9CFB105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7F8B3-08EE-4E18-A14F-857C93F55CC7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2D23B-2248-4793-9117-BB9CFB105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sr-Cyrl-RS" sz="3600" dirty="0" smtClean="0"/>
              <a:t>OBLICI DEČJEG SCENSKOG STVARALAŠTVA U VRTIĆU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105400"/>
            <a:ext cx="6400800" cy="914400"/>
          </a:xfrm>
        </p:spPr>
        <p:txBody>
          <a:bodyPr>
            <a:normAutofit/>
          </a:bodyPr>
          <a:lstStyle/>
          <a:p>
            <a:pPr algn="r"/>
            <a:r>
              <a:rPr lang="sr-Cyrl-RS" sz="2800" dirty="0" smtClean="0"/>
              <a:t>mr Jovanka Ulić</a:t>
            </a:r>
            <a:endParaRPr lang="en-US" sz="2800" dirty="0"/>
          </a:p>
        </p:txBody>
      </p:sp>
      <p:pic>
        <p:nvPicPr>
          <p:cNvPr id="5" name="Picture 4" descr="clipart-tv-classroom-news-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9704" y="457201"/>
            <a:ext cx="3372031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sr-Cyrl-RS" dirty="0" smtClean="0"/>
              <a:t>omogući deci da slobodno predlažu i biraju, da odluke donose zajednički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Cyrl-RS" dirty="0" smtClean="0"/>
              <a:t>da pruža mogućnost deci da se sami organizuju, da nauče svoja prava i obaveze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Cyrl-RS" dirty="0" smtClean="0"/>
              <a:t>da ih motiviše da dalje istražuju svet pozorišta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Cyrl-RS" dirty="0" smtClean="0"/>
              <a:t>da podstiće decu da oni sami budu kreatori, istraživači i kritičari sopstvenih aktivnosti, ne samo u drami i pozorištu nego i svakodnevnom životu.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3200" dirty="0" smtClean="0"/>
              <a:t>IGRE ULOGA SA SIŽEOM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962400"/>
            <a:ext cx="8077200" cy="2163763"/>
          </a:xfrm>
        </p:spPr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sr-Cyrl-RS" dirty="0" smtClean="0"/>
              <a:t>ili igre mašte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Cyrl-RS" dirty="0" smtClean="0"/>
              <a:t>najomiljenije dečje igre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Cyrl-RS" dirty="0" smtClean="0"/>
              <a:t>pojedini autori ih smatraju jedinim pravim dečjim igrama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Cyrl-RS" dirty="0" smtClean="0"/>
              <a:t>neki od sadržaja, koji se javljaju u igrama uloga sa sižeom, su univerzalni, sreću se kod svih naroda i u svim epohama (porodica, škola, zanati, lekari...)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8077200" cy="48006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sr-Cyrl-RS" dirty="0" smtClean="0"/>
              <a:t>u ovim igrama se deca prenose u zamišljene situacije, radnja se odvija na imaginarnom planu, često uz pomoć igračaka koje zamenjuju realne predmete. 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Cyrl-RS" dirty="0" smtClean="0"/>
              <a:t>igraju se bez unapred datih pravila čime mašta dobija primat.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Cyrl-RS" dirty="0" smtClean="0"/>
              <a:t>nema postavljenog cilja ili produkta kome deca treba da streme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Cyrl-RS" dirty="0" smtClean="0"/>
              <a:t>međutim, dete u igrama uloga sa sižeom se ipak ponaša u skladu sa pravilima uloge koju je preuzeo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2800" dirty="0" smtClean="0"/>
              <a:t>PROVOKACIJE KOJE POKREĆU IGRE ULOGA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sr-Cyrl-RS" dirty="0" smtClean="0"/>
              <a:t>svakodnevne situacije iz detetove okoline (rituali i rutine)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Cyrl-RS" dirty="0" smtClean="0"/>
              <a:t>autentične situacije koje ostavljaju na decu snažan utisak i zainteresuju ga (porodica i vrtić)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Cyrl-RS" dirty="0" smtClean="0"/>
              <a:t>priče, bajke...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Cyrl-RS" dirty="0" smtClean="0"/>
              <a:t>filmovi i TV emisije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Cyrl-RS" dirty="0" smtClean="0"/>
              <a:t>Ove igrovne aktivnosti, iako jesu podržavanje stvarnosti, nisu obično ponavljanje onoga što je dete videlo i doživelo – dete stvaralački prerađuje „viđene“ situacije, uz kombinaciju elemenata njegovog iskustva, stvarajući nove stvarnosti. Dete je svesno da ova igra nije stvarnost i zato upotrebljava izraze kao što su – kobajagi, izistinski...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2800" dirty="0" smtClean="0"/>
              <a:t>ULOGA VASPITAČA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sr-Cyrl-RS" dirty="0" smtClean="0"/>
              <a:t>da podrži igru dodajući nove elemente; pokazujući iscenirane situacije – odigrati pred decom neke životne situacije; vaspitač je partner u igri.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Cyrl-RS" dirty="0" smtClean="0"/>
              <a:t>najveća vrednost Igara sa sižeom je u podsticanju razvoja stvaralaštva – maštovita razrada sadržaja igre, pronalaženje načina i sredstava za njihovo ostvarivanje.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724400"/>
            <a:ext cx="8229600" cy="1401763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   DECA IGRE ULOGA SA SIŽEOM IGRAJU ZA SEBE, ISPOLJAVAJUĆI SOPSTVENU MAŠTU, MISLI I OSEĆANJA KOJA IH OKUPIRAJU U DATOM TRENUTKU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3200" dirty="0" smtClean="0"/>
              <a:t>IGRE POZORIŠTA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 fontScale="92500"/>
          </a:bodyPr>
          <a:lstStyle/>
          <a:p>
            <a:pPr lvl="0">
              <a:buFont typeface="Wingdings" pitchFamily="2" charset="2"/>
              <a:buChar char="Ø"/>
            </a:pPr>
            <a:r>
              <a:rPr lang="sr-Cyrl-RS" dirty="0" smtClean="0"/>
              <a:t>Igre pozorišta podrazumevaju igranje uloga prema tekstovima iz literature ili posebno napisanih tekstova za dečje pozorište.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Cyrl-RS" dirty="0" smtClean="0"/>
              <a:t>Igre koje imaju gotov siže, tekst određuje način izvođenja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Cyrl-RS" dirty="0" smtClean="0"/>
              <a:t>Razvijaju dečije stvaralaštvo: dete je u mogućnosti da koristi i razvija sve svoje potencijale (govor, ples, muzičke sposobnosti, likovne...)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Cyrl-RS" dirty="0" smtClean="0"/>
              <a:t>Razvijaju ljubav dece prema književnom tekstu i pozorištu u celini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2800" dirty="0" smtClean="0"/>
              <a:t>Dete u Igrama drame i pozorišta može da: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sr-Cyrl-RS" dirty="0" smtClean="0"/>
              <a:t>bude aktivno i da ostvari potpunu participaciju u dramskom iskustvu; 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Cyrl-RS" dirty="0" smtClean="0"/>
              <a:t>učestvuje u celokupnom procesu – od predlagača i aktivnog učesnika do posmatrača i kritičara; 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Cyrl-RS" dirty="0" smtClean="0"/>
              <a:t>otkriva sebe i svet oko sebe, da istražuje svoje ponašanje i svoje odnose sa tim svetom, da stvara neke nove svetove; 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Cyrl-RS" dirty="0" smtClean="0"/>
              <a:t>bude samostalan, spontan, inventivan.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2800" dirty="0" smtClean="0"/>
              <a:t>ULOGA VASPITAČA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sr-Cyrl-RS" dirty="0" smtClean="0"/>
              <a:t>da bude kreator, istraživač i kritičar sopstvene prakse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Cyrl-RS" dirty="0" smtClean="0"/>
              <a:t>da bude vaspitač-voditelj, ali i aktivni učesnik-igrač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Cyrl-RS" dirty="0" smtClean="0"/>
              <a:t>da ne bude jedini autor i tvorac u samom procesu nastanka predstave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Cyrl-RS" dirty="0" smtClean="0"/>
              <a:t>da stalno razvija svoje i dečje sposobnosti dramskog izražavanja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Cyrl-RS" dirty="0" smtClean="0"/>
              <a:t>da podstiče decu da budu aktivna i kreativna i isprobavaju nove mogućnosti dramskog izraza i komunikacije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544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OBLICI DEČJEG SCENSKOG STVARALAŠTVA U VRTIĆU</vt:lpstr>
      <vt:lpstr>IGRE ULOGA SA SIŽEOM </vt:lpstr>
      <vt:lpstr>Slide 3</vt:lpstr>
      <vt:lpstr>PROVOKACIJE KOJE POKREĆU IGRE ULOGA </vt:lpstr>
      <vt:lpstr>ULOGA VASPITAČA </vt:lpstr>
      <vt:lpstr>Slide 6</vt:lpstr>
      <vt:lpstr>IGRE POZORIŠTA </vt:lpstr>
      <vt:lpstr>Dete u Igrama drame i pozorišta može da: </vt:lpstr>
      <vt:lpstr>ULOGA VASPITAČA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OBLICI DEČJEG SCENSKOG STVARALAŠTVA U VRTIĆU</dc:title>
  <dc:creator>Jovanka</dc:creator>
  <cp:lastModifiedBy>Jovanka</cp:lastModifiedBy>
  <cp:revision>8</cp:revision>
  <dcterms:created xsi:type="dcterms:W3CDTF">2019-11-06T07:52:57Z</dcterms:created>
  <dcterms:modified xsi:type="dcterms:W3CDTF">2020-01-08T08:52:02Z</dcterms:modified>
</cp:coreProperties>
</file>